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CCD7F-05EF-40A7-AD83-C3A1DDE753B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89D54-2A9E-405F-AE24-DFE21856EB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443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89D54-2A9E-405F-AE24-DFE21856EB3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84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351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43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36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739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414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48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7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15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38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6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16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E683F-B3A7-42C0-991E-8F6BFED5AC1A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25C8-9EE9-4AC9-8C23-19DECC08AE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23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ieukeur.nl/36/m/certificeren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voedingscentrum.nl/nl/mijnboodschappen3/duurzamer-eten/milieu-en-klimaat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nl-NL" dirty="0" smtClean="0"/>
          </a:p>
          <a:p>
            <a:r>
              <a:rPr lang="nl-NL" dirty="0" smtClean="0"/>
              <a:t>Gemaakt door: Pascal ten Haaf, Eline Hoeven, Teun van Essen, Irene </a:t>
            </a:r>
            <a:r>
              <a:rPr lang="nl-NL" dirty="0" err="1" smtClean="0"/>
              <a:t>Bulsink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2185519"/>
            <a:ext cx="1033462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6465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voor een keurmerk?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Milieukeur </a:t>
            </a:r>
            <a:r>
              <a:rPr lang="nl-NL" dirty="0"/>
              <a:t>staat voor verduurzaming van producten en diensten.</a:t>
            </a:r>
          </a:p>
          <a:p>
            <a:r>
              <a:rPr lang="nl-NL" dirty="0" smtClean="0"/>
              <a:t>Het heeft </a:t>
            </a:r>
            <a:r>
              <a:rPr lang="nl-NL" dirty="0"/>
              <a:t>hoge eisen op betrekking van de hele </a:t>
            </a:r>
            <a:r>
              <a:rPr lang="nl-NL" dirty="0" smtClean="0"/>
              <a:t>levenscyclus </a:t>
            </a:r>
            <a:r>
              <a:rPr lang="nl-NL" dirty="0"/>
              <a:t>van producten of diensten.</a:t>
            </a:r>
          </a:p>
          <a:p>
            <a:r>
              <a:rPr lang="nl-NL" dirty="0"/>
              <a:t>Belangrijke duurzaamheidsthema's maken onderdeel uit van </a:t>
            </a:r>
            <a:r>
              <a:rPr lang="nl-NL" dirty="0" smtClean="0"/>
              <a:t>de;</a:t>
            </a:r>
          </a:p>
          <a:p>
            <a:r>
              <a:rPr lang="nl-NL" dirty="0"/>
              <a:t> </a:t>
            </a:r>
            <a:r>
              <a:rPr lang="nl-NL" u="sng" dirty="0">
                <a:hlinkClick r:id="rId3"/>
              </a:rPr>
              <a:t>Milieukeur certificatieschema's</a:t>
            </a:r>
            <a:endParaRPr lang="nl-NL" dirty="0"/>
          </a:p>
          <a:p>
            <a:endParaRPr lang="nl-NL" dirty="0"/>
          </a:p>
        </p:txBody>
      </p:sp>
      <p:pic>
        <p:nvPicPr>
          <p:cNvPr id="1026" name="Picture 2" descr="http://www.allesduurzaam.nl/images/resized/178/178/uploads/keurmerk/milieukeur_logo_nieuw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5162549"/>
            <a:ext cx="16954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716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doel?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Milieukeur is een keurmerk met </a:t>
            </a:r>
            <a:r>
              <a:rPr lang="nl-NL" u="sng" dirty="0">
                <a:hlinkClick r:id="rId2"/>
              </a:rPr>
              <a:t>milieu</a:t>
            </a:r>
            <a:r>
              <a:rPr lang="nl-NL" dirty="0"/>
              <a:t> als belangrijkste aandachtspunt. Het staat voor productie waarbij onder andere weinig bestrijdingsmiddelen en kunstmest worden gebruikt.</a:t>
            </a:r>
          </a:p>
        </p:txBody>
      </p:sp>
      <p:pic>
        <p:nvPicPr>
          <p:cNvPr id="2050" name="Picture 2" descr="http://www.allesduurzaam.nl/images/resized/178/178/uploads/keurmerk/milieukeur_logo_nieuw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51577"/>
            <a:ext cx="16954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969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Milieu</a:t>
            </a:r>
          </a:p>
          <a:p>
            <a:r>
              <a:rPr lang="nl-NL" dirty="0" smtClean="0"/>
              <a:t>Dierenwelzijn en gezondheidsdoel</a:t>
            </a:r>
          </a:p>
          <a:p>
            <a:r>
              <a:rPr lang="nl-NL" dirty="0" smtClean="0"/>
              <a:t>Ingrepen</a:t>
            </a:r>
          </a:p>
          <a:p>
            <a:r>
              <a:rPr lang="nl-NL" dirty="0" smtClean="0"/>
              <a:t>Transport</a:t>
            </a:r>
          </a:p>
          <a:p>
            <a:r>
              <a:rPr lang="nl-NL" dirty="0" smtClean="0"/>
              <a:t>Water en voer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3074" name="Picture 2" descr="http://www.allesduurzaam.nl/images/resized/178/178/uploads/keurmerk/milieukeur_logo_nieuw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5162549"/>
            <a:ext cx="16954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6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Wij vinden dit een belangrijk keurmerk omdat, het belangrijk is om duurzaam met het milieu om te gaan en niet iedereen maar zijn gang te laten gaan.</a:t>
            </a:r>
          </a:p>
          <a:p>
            <a:pPr marL="0" indent="0">
              <a:buNone/>
            </a:pPr>
            <a:r>
              <a:rPr lang="nl-NL" dirty="0"/>
              <a:t>Maar bij sommige eisen wordt weinig tot geen rekening gehouden met hoe het in de praktijk gaat.</a:t>
            </a:r>
          </a:p>
          <a:p>
            <a:endParaRPr lang="nl-NL" dirty="0"/>
          </a:p>
        </p:txBody>
      </p:sp>
      <p:pic>
        <p:nvPicPr>
          <p:cNvPr id="4" name="Picture 2" descr="http://www.allesduurzaam.nl/images/resized/178/178/uploads/keurmerk/milieukeur_logo_nieuw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5162549"/>
            <a:ext cx="16954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131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124</Words>
  <Application>Microsoft Office PowerPoint</Application>
  <PresentationFormat>Diavoorstelling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PowerPoint-presentatie</vt:lpstr>
      <vt:lpstr>Wat is het voor een keurmerk?</vt:lpstr>
      <vt:lpstr>Wat is het doel?</vt:lpstr>
      <vt:lpstr>Voorwaarden</vt:lpstr>
      <vt:lpstr>Mening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Irene</dc:creator>
  <cp:lastModifiedBy>Irene</cp:lastModifiedBy>
  <cp:revision>9</cp:revision>
  <dcterms:created xsi:type="dcterms:W3CDTF">2015-09-10T12:25:29Z</dcterms:created>
  <dcterms:modified xsi:type="dcterms:W3CDTF">2015-09-10T14:12:33Z</dcterms:modified>
</cp:coreProperties>
</file>